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9" r:id="rId3"/>
    <p:sldId id="266" r:id="rId4"/>
    <p:sldId id="271" r:id="rId5"/>
    <p:sldId id="256" r:id="rId6"/>
    <p:sldId id="261" r:id="rId7"/>
    <p:sldId id="268" r:id="rId8"/>
    <p:sldId id="272" r:id="rId9"/>
    <p:sldId id="257" r:id="rId10"/>
    <p:sldId id="262" r:id="rId11"/>
    <p:sldId id="269" r:id="rId12"/>
    <p:sldId id="273" r:id="rId13"/>
    <p:sldId id="258" r:id="rId14"/>
    <p:sldId id="263" r:id="rId15"/>
    <p:sldId id="264" r:id="rId16"/>
    <p:sldId id="270" r:id="rId17"/>
    <p:sldId id="265" r:id="rId18"/>
    <p:sldId id="260" r:id="rId19"/>
    <p:sldId id="275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CD5BF-F50D-4754-8A66-48953E80D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E70FA8-F5F1-4C76-8559-BFFAB5FDE8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D1815-5387-47AB-B1D1-8EE60A248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32E8-3FD5-48ED-9A11-821E769D71BA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FE3EF-C6DA-4D3F-81C8-66D83E9F9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50631-B6C0-4F46-8FA3-6D2285368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AF330-7019-4183-8028-1CB3909553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2045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383B8-0833-455C-B42B-F515C5781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F98637-95BB-40CF-87B9-DCB284C4B8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FCC8D-87F4-4C17-86BB-79F5E5B93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32E8-3FD5-48ED-9A11-821E769D71BA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5B7C66-368A-4715-8EEA-B6F681E4E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2E05B-A5B5-4139-9050-3B43A591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AF330-7019-4183-8028-1CB3909553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7078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80DD94-F350-409E-AADE-57B5C9A8D9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497D25-B001-4E9B-BE10-12F1ED1BC7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1394A-D404-45C5-AE0D-952474199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32E8-3FD5-48ED-9A11-821E769D71BA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6851A6-8671-4C75-8B07-722BD4E5E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3A451C-508C-4254-B228-4FB86E399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AF330-7019-4183-8028-1CB3909553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5075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A885E-2108-4A96-B500-AEDAB88A6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3179B-D1D1-4E3F-B353-B8F61F7B4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7D45E3-18A5-42EB-81CE-4DA7407AB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32E8-3FD5-48ED-9A11-821E769D71BA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59BBD-9D49-4B40-AB1F-97ED83C12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1F405-A69F-4E33-8397-0CF309830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AF330-7019-4183-8028-1CB3909553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6076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31FE5-1215-488B-BBF9-524050429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EC6E80-73A1-40D0-A827-80415092F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0BA47-9ABC-4F16-8CCC-67B98B9BB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32E8-3FD5-48ED-9A11-821E769D71BA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32CE5-9FE3-4680-80E6-769458BA7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E5932-0827-42A1-A113-BBAC6F4CD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AF330-7019-4183-8028-1CB3909553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9618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6A3BE-E9F7-4CA8-8ABC-1E527CE29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FDCA1-933D-4780-9D3C-C45B3473D1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867A94-F1F8-4732-8B60-5E609896EC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55B7CA-7946-4A1C-9F0C-2F08BAE17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32E8-3FD5-48ED-9A11-821E769D71BA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F53906-0B92-482F-AAFB-49031C72B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257AF3-09F4-4F48-9F11-3B3B334AE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AF330-7019-4183-8028-1CB3909553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1339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9A15C-2ED2-4CA7-A65F-52C4B4510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1F52C-A2EF-4906-953A-A78197C51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5AABBA-3B30-4F23-8D34-AAC8AC5E5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824086-083F-4A8A-A384-3C15CAEFA2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AC7328-115A-4797-8C11-ED08802CF8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F6C02C-DB60-4F4D-8AF0-BE550449A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32E8-3FD5-48ED-9A11-821E769D71BA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073BC9-A558-4613-BDD4-B827980E6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68E708-F23E-4190-9E34-A97C466BB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AF330-7019-4183-8028-1CB3909553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3636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BC183-544E-404C-A1D9-AF8BB0E16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090FFC-3944-4FAE-A87F-993AD15D8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32E8-3FD5-48ED-9A11-821E769D71BA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F3D694-5630-4C8B-904E-7FED23790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A59049-2ECC-4BD6-8ABF-3CCB7E062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AF330-7019-4183-8028-1CB3909553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5408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3C8FC9-ADD4-46E4-9295-DDAF04EE7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32E8-3FD5-48ED-9A11-821E769D71BA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C2DBB5-8678-41D8-9C0C-A2089CC93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E3CD0-B465-470E-B072-FD2CCE90F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AF330-7019-4183-8028-1CB3909553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0985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9FF9F-A0CD-49AE-B5B8-D7731D8D1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65861-CAC2-43AA-9149-823C55528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F7396-E504-4D43-92B2-8EAE9748A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0032ED-CA51-403B-876C-F8BAA5B86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32E8-3FD5-48ED-9A11-821E769D71BA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90D817-4286-4603-A8EF-B4FFD3FA9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CA75E8-7EEF-4D26-81E9-F53FAB3B1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AF330-7019-4183-8028-1CB3909553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188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4E71D-CE01-4888-8BA1-F1DCCB001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0D4F3E-3A57-4A29-8E6A-BCED410A97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01B78-E65B-4E6F-82FA-C4185D3F22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C00219-BCDC-4137-9DF9-A5983A536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32E8-3FD5-48ED-9A11-821E769D71BA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EEE40-A188-4218-A9F6-959842B52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998B43-4416-4FDA-954D-385502EC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AF330-7019-4183-8028-1CB3909553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6743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D59872-0DEF-45BD-8A02-05F1C59A1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54E28-7428-40D8-A196-8C2085188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8C865-4382-4CFE-967D-7A91F9A3F4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432E8-3FD5-48ED-9A11-821E769D71BA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2B3F3E-9DD3-4DC7-BE31-A256BCB230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F29A8-D55B-40E5-A717-3C256C370F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AF330-7019-4183-8028-1CB3909553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4479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AE2CDD-4640-4A89-8652-01F8E0390A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0" t="32607" r="47154" b="34146"/>
          <a:stretch/>
        </p:blipFill>
        <p:spPr>
          <a:xfrm>
            <a:off x="267286" y="393897"/>
            <a:ext cx="4262511" cy="17570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F5E6E6-04A0-4B09-938F-2F374FE2BE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84" t="12700" r="7923" b="25116"/>
          <a:stretch/>
        </p:blipFill>
        <p:spPr>
          <a:xfrm>
            <a:off x="267286" y="2321170"/>
            <a:ext cx="7455877" cy="351342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09597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0FAE88-4A23-4DC3-A608-71DB87D820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24" t="28561" r="10357" b="29725"/>
          <a:stretch/>
        </p:blipFill>
        <p:spPr>
          <a:xfrm>
            <a:off x="159656" y="203201"/>
            <a:ext cx="3744687" cy="194644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E6723D-96D0-4333-8CB0-7ED709737D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262" t="28561" r="12381" b="33749"/>
          <a:stretch/>
        </p:blipFill>
        <p:spPr>
          <a:xfrm>
            <a:off x="159656" y="2278746"/>
            <a:ext cx="3744687" cy="15757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972F15-770A-4B86-93AE-B7129AA849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51" t="18186" r="10834" b="19138"/>
          <a:stretch/>
        </p:blipFill>
        <p:spPr>
          <a:xfrm>
            <a:off x="4005941" y="203201"/>
            <a:ext cx="8104459" cy="365132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314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1FF4BF-B639-4AA8-8338-6538FF87B837}"/>
              </a:ext>
            </a:extLst>
          </p:cNvPr>
          <p:cNvSpPr txBox="1"/>
          <p:nvPr/>
        </p:nvSpPr>
        <p:spPr>
          <a:xfrm>
            <a:off x="4470491" y="2630659"/>
            <a:ext cx="3319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3NF : 3</a:t>
            </a:r>
            <a:r>
              <a:rPr lang="en-US" sz="2400" baseline="30000" dirty="0"/>
              <a:t>nd</a:t>
            </a:r>
            <a:r>
              <a:rPr lang="en-US" sz="2400" dirty="0"/>
              <a:t> NORMAL FORM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575674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F0EE7D-DEC7-48D7-8062-C73CD774D2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31" t="15983" r="7808" b="6646"/>
          <a:stretch/>
        </p:blipFill>
        <p:spPr>
          <a:xfrm>
            <a:off x="267286" y="239151"/>
            <a:ext cx="7765366" cy="447636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86595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07327C-6EA8-449B-BFFA-09C7258DF9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1" t="24808" r="40524" b="26348"/>
          <a:stretch/>
        </p:blipFill>
        <p:spPr>
          <a:xfrm>
            <a:off x="140677" y="80890"/>
            <a:ext cx="5809957" cy="305620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07E9BB-4B2D-4E21-8DD0-0A1F484B3C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0" t="24808" r="41154" b="26759"/>
          <a:stretch/>
        </p:blipFill>
        <p:spPr>
          <a:xfrm>
            <a:off x="6096001" y="80891"/>
            <a:ext cx="5762762" cy="305620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6702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09D74A-B810-4248-9CD5-CF8864BFD8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93" t="28913" r="10346" b="25527"/>
          <a:stretch/>
        </p:blipFill>
        <p:spPr>
          <a:xfrm>
            <a:off x="197395" y="141125"/>
            <a:ext cx="3938954" cy="221941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853D90-E9FA-4169-B188-970C90CB67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06" t="30555" r="8616" b="31684"/>
          <a:stretch/>
        </p:blipFill>
        <p:spPr>
          <a:xfrm>
            <a:off x="4262510" y="126611"/>
            <a:ext cx="6018942" cy="221941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A6D513-5D63-42E4-BFE0-556E191E17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00" t="16804" r="32731" b="16086"/>
          <a:stretch/>
        </p:blipFill>
        <p:spPr>
          <a:xfrm>
            <a:off x="211909" y="2447330"/>
            <a:ext cx="6754948" cy="3965651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0290AE-5276-4BFE-98CB-D9B311E1B6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693" t="16394" r="14384" b="16907"/>
          <a:stretch/>
        </p:blipFill>
        <p:spPr>
          <a:xfrm>
            <a:off x="7078504" y="2461844"/>
            <a:ext cx="5490900" cy="39656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E9DD360-3AE6-4500-B5BA-82F121D067BB}"/>
              </a:ext>
            </a:extLst>
          </p:cNvPr>
          <p:cNvSpPr/>
          <p:nvPr/>
        </p:nvSpPr>
        <p:spPr>
          <a:xfrm>
            <a:off x="182881" y="126611"/>
            <a:ext cx="12386523" cy="6300883"/>
          </a:xfrm>
          <a:prstGeom prst="rect">
            <a:avLst/>
          </a:prstGeom>
          <a:noFill/>
          <a:ln w="158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4645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21AE2D1-1925-468E-AB4A-64BF5503FA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0" t="17420" r="14846" b="16497"/>
          <a:stretch/>
        </p:blipFill>
        <p:spPr>
          <a:xfrm>
            <a:off x="243172" y="268456"/>
            <a:ext cx="9933125" cy="449222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49507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1FF4BF-B639-4AA8-8338-6538FF87B837}"/>
              </a:ext>
            </a:extLst>
          </p:cNvPr>
          <p:cNvSpPr txBox="1"/>
          <p:nvPr/>
        </p:nvSpPr>
        <p:spPr>
          <a:xfrm>
            <a:off x="3784437" y="2518117"/>
            <a:ext cx="4623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Boyce Codd NORMAL FORM (BCNF)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908492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A5370B-11D6-4F29-8EAC-ACB86ABF14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09" t="18035" r="7346" b="26552"/>
          <a:stretch/>
        </p:blipFill>
        <p:spPr>
          <a:xfrm>
            <a:off x="225084" y="239152"/>
            <a:ext cx="7512148" cy="323489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67077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4FCC68-E356-404B-BB99-44F72E8665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09" t="10442" r="10461" b="10545"/>
          <a:stretch/>
        </p:blipFill>
        <p:spPr>
          <a:xfrm>
            <a:off x="239151" y="211015"/>
            <a:ext cx="3151163" cy="309489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580085-CD1D-4A39-B0A6-F72E226BBA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92" t="29323" r="8962" b="40098"/>
          <a:stretch/>
        </p:blipFill>
        <p:spPr>
          <a:xfrm>
            <a:off x="3573194" y="211015"/>
            <a:ext cx="5795889" cy="178427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9A1FFF-1A8C-4604-8602-594B43D25E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461" t="21319" r="10808" b="7466"/>
          <a:stretch/>
        </p:blipFill>
        <p:spPr>
          <a:xfrm>
            <a:off x="3573194" y="2110155"/>
            <a:ext cx="5795889" cy="416392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ECDAA51-08D4-48C0-9CDA-3A96992351E6}"/>
              </a:ext>
            </a:extLst>
          </p:cNvPr>
          <p:cNvSpPr/>
          <p:nvPr/>
        </p:nvSpPr>
        <p:spPr>
          <a:xfrm>
            <a:off x="225083" y="196947"/>
            <a:ext cx="9144000" cy="607712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1550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1FF4BF-B639-4AA8-8338-6538FF87B837}"/>
              </a:ext>
            </a:extLst>
          </p:cNvPr>
          <p:cNvSpPr txBox="1"/>
          <p:nvPr/>
        </p:nvSpPr>
        <p:spPr>
          <a:xfrm>
            <a:off x="4470491" y="2630659"/>
            <a:ext cx="3368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4NF : 4th NORMAL FORM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157906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5B689D-F341-431C-AEF2-FE012C9F9B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1" t="28560" r="44047" b="26550"/>
          <a:stretch/>
        </p:blipFill>
        <p:spPr>
          <a:xfrm>
            <a:off x="188686" y="145144"/>
            <a:ext cx="5907314" cy="307702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53519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2EB5D9-C3B9-4751-BFCE-30C1D57B34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08" t="22961" r="12769" b="1515"/>
          <a:stretch/>
        </p:blipFill>
        <p:spPr>
          <a:xfrm>
            <a:off x="225083" y="225084"/>
            <a:ext cx="7139353" cy="452979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69644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1FF4BF-B639-4AA8-8338-6538FF87B837}"/>
              </a:ext>
            </a:extLst>
          </p:cNvPr>
          <p:cNvSpPr txBox="1"/>
          <p:nvPr/>
        </p:nvSpPr>
        <p:spPr>
          <a:xfrm>
            <a:off x="4470491" y="2630659"/>
            <a:ext cx="3251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1NF : 1</a:t>
            </a:r>
            <a:r>
              <a:rPr lang="en-US" sz="2400" baseline="30000" dirty="0"/>
              <a:t>st</a:t>
            </a:r>
            <a:r>
              <a:rPr lang="en-US" sz="2400" dirty="0"/>
              <a:t> NORMAL FORM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584849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A060F8-3B68-43A7-BCE5-1ABF911FD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54" t="14752" r="8038" b="19164"/>
          <a:stretch/>
        </p:blipFill>
        <p:spPr>
          <a:xfrm>
            <a:off x="182879" y="196949"/>
            <a:ext cx="7244863" cy="355075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3253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A37DD9D-24A8-4899-8F10-A3CE9BE324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25014" r="40347" b="22653"/>
          <a:stretch/>
        </p:blipFill>
        <p:spPr>
          <a:xfrm>
            <a:off x="168812" y="196946"/>
            <a:ext cx="7689511" cy="429064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58896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D65E68-8AE0-496E-83C2-4FEA8861F6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96" t="32584" r="44762" b="30996"/>
          <a:stretch/>
        </p:blipFill>
        <p:spPr>
          <a:xfrm>
            <a:off x="159657" y="130629"/>
            <a:ext cx="3004458" cy="249645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CAC11D-2D87-4D6A-BE70-5D60EC0004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52" t="28561" r="14166" b="26126"/>
          <a:stretch/>
        </p:blipFill>
        <p:spPr>
          <a:xfrm>
            <a:off x="3352800" y="130629"/>
            <a:ext cx="5132903" cy="249645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4C137F-D6A3-49FE-9CF7-5A836D6513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95" t="28349" r="23691" b="23162"/>
          <a:stretch/>
        </p:blipFill>
        <p:spPr>
          <a:xfrm>
            <a:off x="3352800" y="2786742"/>
            <a:ext cx="5132903" cy="230477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FFBC21-5CF5-4685-A9DC-B639AE0A28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428" t="40207" r="48691" b="41583"/>
          <a:stretch/>
        </p:blipFill>
        <p:spPr>
          <a:xfrm>
            <a:off x="159658" y="2786742"/>
            <a:ext cx="3004458" cy="88185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6115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1FF4BF-B639-4AA8-8338-6538FF87B837}"/>
              </a:ext>
            </a:extLst>
          </p:cNvPr>
          <p:cNvSpPr txBox="1"/>
          <p:nvPr/>
        </p:nvSpPr>
        <p:spPr>
          <a:xfrm>
            <a:off x="4470491" y="2630659"/>
            <a:ext cx="3319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2NF : 2</a:t>
            </a:r>
            <a:r>
              <a:rPr lang="en-US" sz="2400" baseline="30000" dirty="0"/>
              <a:t>nd</a:t>
            </a:r>
            <a:r>
              <a:rPr lang="en-US" sz="2400" dirty="0"/>
              <a:t> NORMAL FORM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606336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A478D8-1FCF-4CF1-BBCA-33179F654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16" t="13726" r="7806" b="19164"/>
          <a:stretch/>
        </p:blipFill>
        <p:spPr>
          <a:xfrm>
            <a:off x="253219" y="281354"/>
            <a:ext cx="8425342" cy="42062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2963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18BCAC-4424-439D-B312-BD77DB6A37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92" t="25629" r="46924" b="24090"/>
          <a:stretch/>
        </p:blipFill>
        <p:spPr>
          <a:xfrm>
            <a:off x="253217" y="196949"/>
            <a:ext cx="5131706" cy="323205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7EC214-E309-4486-A12A-F591DAA2DA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0" t="25424" r="40346" b="24295"/>
          <a:stretch/>
        </p:blipFill>
        <p:spPr>
          <a:xfrm>
            <a:off x="5509844" y="196949"/>
            <a:ext cx="5962805" cy="323205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5DA8B4-2AEB-4292-B8C3-B00C07631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17" y="3663950"/>
            <a:ext cx="2609850" cy="9525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747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27</Words>
  <Application>Microsoft Office PowerPoint</Application>
  <PresentationFormat>Widescreen</PresentationFormat>
  <Paragraphs>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</dc:creator>
  <cp:lastModifiedBy>Anuganti Suresh</cp:lastModifiedBy>
  <cp:revision>8</cp:revision>
  <dcterms:created xsi:type="dcterms:W3CDTF">2022-09-25T15:00:54Z</dcterms:created>
  <dcterms:modified xsi:type="dcterms:W3CDTF">2022-09-26T18:21:34Z</dcterms:modified>
</cp:coreProperties>
</file>